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  <p:sldMasterId id="2147484138" r:id="rId2"/>
  </p:sldMasterIdLst>
  <p:notesMasterIdLst>
    <p:notesMasterId r:id="rId13"/>
  </p:notesMasterIdLst>
  <p:sldIdLst>
    <p:sldId id="256" r:id="rId3"/>
    <p:sldId id="268" r:id="rId4"/>
    <p:sldId id="258" r:id="rId5"/>
    <p:sldId id="259" r:id="rId6"/>
    <p:sldId id="264" r:id="rId7"/>
    <p:sldId id="265" r:id="rId8"/>
    <p:sldId id="262" r:id="rId9"/>
    <p:sldId id="261" r:id="rId10"/>
    <p:sldId id="267" r:id="rId11"/>
    <p:sldId id="263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49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EF623-4B24-4E76-930E-4D0EA20CCA91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B007E-F6FF-4023-9CA1-4877ABF62A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0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A53010"/>
              </a:buClr>
            </a:pPr>
            <a:r>
              <a:rPr lang="zh-CN" altLang="en-US" dirty="0" smtClean="0"/>
              <a:t> 网格计算（</a:t>
            </a:r>
            <a:r>
              <a:rPr lang="en-US" altLang="zh-CN" dirty="0" smtClean="0"/>
              <a:t>Grid Computing</a:t>
            </a:r>
            <a:r>
              <a:rPr lang="zh-CN" altLang="en-US" dirty="0" smtClean="0"/>
              <a:t>），利用世界上成千上万</a:t>
            </a:r>
            <a:r>
              <a:rPr lang="en-US" altLang="zh-CN" dirty="0" smtClean="0"/>
              <a:t>PC</a:t>
            </a:r>
            <a:r>
              <a:rPr lang="zh-CN" altLang="en-US" dirty="0" smtClean="0"/>
              <a:t>的闲置计算资源，解决运算量巨大的问题：</a:t>
            </a:r>
            <a:endParaRPr lang="en-US" altLang="zh-CN" dirty="0" smtClean="0"/>
          </a:p>
          <a:p>
            <a:pPr lvl="1">
              <a:buClr>
                <a:srgbClr val="A53010"/>
              </a:buClr>
            </a:pPr>
            <a:r>
              <a:rPr lang="zh-CN" altLang="en-US" dirty="0" smtClean="0"/>
              <a:t>解决较为复杂的数学问题，例如：</a:t>
            </a:r>
            <a:r>
              <a:rPr lang="en-US" altLang="zh-CN" dirty="0" smtClean="0"/>
              <a:t>GIMPS</a:t>
            </a:r>
            <a:r>
              <a:rPr lang="zh-CN" altLang="en-US" dirty="0" smtClean="0"/>
              <a:t>（寻找最大的梅森素数）</a:t>
            </a:r>
            <a:endParaRPr lang="en-US" altLang="zh-CN" dirty="0" smtClean="0"/>
          </a:p>
          <a:p>
            <a:pPr lvl="1">
              <a:buClr>
                <a:srgbClr val="A53010"/>
              </a:buClr>
            </a:pPr>
            <a:r>
              <a:rPr lang="zh-CN" altLang="en-US" dirty="0" smtClean="0"/>
              <a:t>研究寻找最为安全的密码系统，例如：</a:t>
            </a:r>
            <a:r>
              <a:rPr lang="en-US" altLang="zh-CN" dirty="0" smtClean="0"/>
              <a:t>RC-72</a:t>
            </a:r>
            <a:r>
              <a:rPr lang="zh-CN" altLang="en-US" dirty="0" smtClean="0"/>
              <a:t>（密码破解）</a:t>
            </a:r>
            <a:endParaRPr lang="en-US" altLang="zh-CN" dirty="0" smtClean="0"/>
          </a:p>
          <a:p>
            <a:pPr lvl="1">
              <a:buClr>
                <a:srgbClr val="A53010"/>
              </a:buClr>
            </a:pPr>
            <a:r>
              <a:rPr lang="zh-CN" altLang="en-US" dirty="0" smtClean="0"/>
              <a:t>生物病理研究，例如：</a:t>
            </a:r>
            <a:r>
              <a:rPr lang="en-US" altLang="zh-CN" dirty="0" err="1" smtClean="0"/>
              <a:t>Folding@home</a:t>
            </a:r>
            <a:r>
              <a:rPr lang="zh-CN" altLang="en-US" dirty="0" smtClean="0"/>
              <a:t>（研究蛋白质折叠，误解，聚合及由此引起的相关疾病）</a:t>
            </a:r>
            <a:endParaRPr lang="en-US" altLang="zh-CN" dirty="0" smtClean="0"/>
          </a:p>
          <a:p>
            <a:pPr lvl="1">
              <a:buClr>
                <a:srgbClr val="A53010"/>
              </a:buClr>
            </a:pPr>
            <a:r>
              <a:rPr lang="zh-CN" altLang="en-US" dirty="0" smtClean="0"/>
              <a:t>各种各样疾病的药物研究，例如：</a:t>
            </a:r>
            <a:r>
              <a:rPr lang="en-US" altLang="zh-CN" dirty="0" smtClean="0"/>
              <a:t>United Devices</a:t>
            </a:r>
            <a:r>
              <a:rPr lang="zh-CN" altLang="en-US" dirty="0" smtClean="0"/>
              <a:t>（寻找对抗癌症的有效的药物）</a:t>
            </a:r>
            <a:endParaRPr lang="en-US" altLang="zh-CN" dirty="0" smtClean="0"/>
          </a:p>
          <a:p>
            <a:pPr lvl="1">
              <a:buClr>
                <a:srgbClr val="A53010"/>
              </a:buClr>
            </a:pPr>
            <a:r>
              <a:rPr lang="zh-CN" altLang="en-US" dirty="0" smtClean="0"/>
              <a:t>信号处理，例如：</a:t>
            </a:r>
            <a:r>
              <a:rPr lang="en-US" altLang="zh-CN" dirty="0" err="1" smtClean="0"/>
              <a:t>SETI@Home</a:t>
            </a:r>
            <a:r>
              <a:rPr lang="zh-CN" altLang="en-US" dirty="0" smtClean="0"/>
              <a:t>（在家寻找地外文明）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07E-F6FF-4023-9CA1-4877ABF62A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8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一些场景，需要的是数据的偏序结构。</a:t>
            </a:r>
            <a:endParaRPr lang="en-US" altLang="zh-CN" sz="1200" dirty="0" smtClean="0"/>
          </a:p>
          <a:p>
            <a:r>
              <a:rPr lang="zh-CN" altLang="en-US" sz="1200" dirty="0" smtClean="0"/>
              <a:t>比如游戏内排队，最终仅仅关注在队首的人。</a:t>
            </a:r>
            <a:endParaRPr lang="en-US" altLang="zh-CN" sz="1200" dirty="0" smtClean="0"/>
          </a:p>
          <a:p>
            <a:r>
              <a:rPr lang="zh-CN" altLang="en-US" sz="1200" dirty="0" smtClean="0"/>
              <a:t>比如不需要具体在队列中的位置，仅要估计排队时间。</a:t>
            </a:r>
            <a:endParaRPr lang="en-US" altLang="zh-CN" sz="1200" dirty="0" smtClean="0"/>
          </a:p>
          <a:p>
            <a:r>
              <a:rPr lang="zh-CN" altLang="en-US" sz="1200" dirty="0" smtClean="0"/>
              <a:t>比如不断有可以插队的</a:t>
            </a:r>
            <a:r>
              <a:rPr lang="en-US" altLang="zh-CN" sz="1200" dirty="0" smtClean="0"/>
              <a:t>VIP</a:t>
            </a:r>
            <a:r>
              <a:rPr lang="zh-CN" altLang="en-US" sz="1200" dirty="0" smtClean="0"/>
              <a:t>玩家进入队列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07E-F6FF-4023-9CA1-4877ABF62A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3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4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30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60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87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887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96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71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377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2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07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9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66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954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39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55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83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77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80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5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3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1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D623DA-6B2E-4E3E-ADC8-09FA513965CD}" type="datetimeFigureOut">
              <a:rPr lang="zh-CN" altLang="en-US" smtClean="0"/>
              <a:t>2015/11/3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81F288-83C6-45F8-B13D-F578023C4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400" dirty="0" smtClean="0"/>
              <a:t>基于云的移动计算中</a:t>
            </a:r>
            <a:r>
              <a:rPr lang="zh-CN" altLang="en-US" sz="6400" dirty="0" smtClean="0"/>
              <a:t>数据共享技术研究</a:t>
            </a:r>
            <a:endParaRPr lang="zh-CN" altLang="en-US" sz="6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学号：</a:t>
            </a:r>
            <a:r>
              <a:rPr lang="en-US" altLang="zh-CN" dirty="0" smtClean="0"/>
              <a:t>121220144</a:t>
            </a:r>
          </a:p>
          <a:p>
            <a:r>
              <a:rPr lang="zh-CN" altLang="en-US" dirty="0" smtClean="0"/>
              <a:t>姓名：张宇奇</a:t>
            </a:r>
            <a:endParaRPr lang="en-US" altLang="zh-CN" dirty="0" smtClean="0"/>
          </a:p>
          <a:p>
            <a:r>
              <a:rPr lang="zh-CN" altLang="en-US" dirty="0" smtClean="0"/>
              <a:t>导师：黄宇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884885" y="3027765"/>
            <a:ext cx="4111595" cy="11016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8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423" y="2743200"/>
            <a:ext cx="2400300" cy="1060352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提纲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0044" y="731520"/>
            <a:ext cx="5009393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研究背景</a:t>
            </a:r>
            <a:endParaRPr lang="en-US" altLang="zh-CN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/>
              <a:t>基于</a:t>
            </a:r>
            <a:r>
              <a:rPr lang="zh-CN" altLang="en-US" sz="2400" dirty="0" smtClean="0"/>
              <a:t>云的移动计算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数据共享问题</a:t>
            </a:r>
            <a:endParaRPr lang="en-US" altLang="zh-CN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情景举例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研究内容</a:t>
            </a:r>
            <a:endParaRPr lang="en-US" altLang="zh-CN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200" dirty="0"/>
              <a:t>毕</a:t>
            </a:r>
            <a:r>
              <a:rPr lang="zh-CN" altLang="en-US" sz="3200" dirty="0" smtClean="0"/>
              <a:t>设计划</a:t>
            </a:r>
            <a:endParaRPr lang="en-US" altLang="zh-CN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40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基于云的移动计算</a:t>
            </a:r>
            <a:endParaRPr lang="zh-CN" altLang="en-US" sz="5400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01168" lvl="1" indent="0">
              <a:buNone/>
            </a:pPr>
            <a:r>
              <a:rPr lang="zh-CN" altLang="en-US" sz="3200" dirty="0" smtClean="0"/>
              <a:t>星形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网络结构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服务器在云端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客户端为手机</a:t>
            </a:r>
            <a:endParaRPr lang="en-US" altLang="zh-CN" sz="2600" dirty="0"/>
          </a:p>
          <a:p>
            <a:r>
              <a:rPr lang="zh-CN" altLang="en-US" sz="3200" dirty="0" smtClean="0"/>
              <a:t>中心节点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汇聚数据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处理数据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分发数据</a:t>
            </a:r>
            <a:endParaRPr lang="en-US" altLang="zh-CN" sz="2600" dirty="0" smtClean="0"/>
          </a:p>
          <a:p>
            <a:r>
              <a:rPr lang="zh-CN" altLang="en-US" sz="3200" dirty="0" smtClean="0"/>
              <a:t>应用广泛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QQ</a:t>
            </a:r>
            <a:r>
              <a:rPr lang="zh-CN" altLang="en-US" sz="2600" dirty="0" smtClean="0"/>
              <a:t>，微信，手机地图，各种手游</a:t>
            </a:r>
            <a:r>
              <a:rPr lang="en-US" altLang="zh-CN" sz="2600" dirty="0" smtClean="0"/>
              <a:t>…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518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数据共享问题</a:t>
            </a:r>
            <a:endParaRPr lang="zh-CN" altLang="en-US" sz="5400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 smtClean="0"/>
              <a:t>原因：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数据的天然分布性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数据汇聚、处理、分发模式</a:t>
            </a:r>
            <a:endParaRPr lang="en-US" altLang="zh-CN" sz="2600" dirty="0"/>
          </a:p>
          <a:p>
            <a:r>
              <a:rPr lang="zh-CN" altLang="en-US" sz="3200" dirty="0" smtClean="0"/>
              <a:t>目的：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维护数据的一致性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使数据能被共享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9004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情景</a:t>
            </a:r>
            <a:r>
              <a:rPr lang="en-US" altLang="zh-CN" sz="5400" dirty="0" smtClean="0"/>
              <a:t>1</a:t>
            </a:r>
            <a:r>
              <a:rPr lang="zh-CN" altLang="en-US" sz="5400" dirty="0" smtClean="0"/>
              <a:t>：游戏</a:t>
            </a:r>
            <a:endParaRPr lang="zh-CN" altLang="en-US" sz="5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2" y="1857815"/>
            <a:ext cx="3657598" cy="20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2" y="4035668"/>
            <a:ext cx="3657598" cy="20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14"/>
          <p:cNvSpPr txBox="1">
            <a:spLocks/>
          </p:cNvSpPr>
          <p:nvPr/>
        </p:nvSpPr>
        <p:spPr>
          <a:xfrm>
            <a:off x="822960" y="1857815"/>
            <a:ext cx="3657599" cy="424148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数据：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玩家的操作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条件的随机数</a:t>
            </a:r>
            <a:endParaRPr lang="en-US" altLang="zh-CN" sz="2600" dirty="0" smtClean="0"/>
          </a:p>
          <a:p>
            <a:r>
              <a:rPr lang="zh-CN" altLang="en-US" sz="3200" dirty="0" smtClean="0"/>
              <a:t>特点：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高实时性，延迟敏感</a:t>
            </a:r>
            <a:endParaRPr lang="en-US" altLang="zh-CN" sz="2600" dirty="0" smtClean="0"/>
          </a:p>
          <a:p>
            <a:pPr lvl="1"/>
            <a:r>
              <a:rPr lang="zh-CN" altLang="en-US" sz="2600" dirty="0"/>
              <a:t>玩家</a:t>
            </a:r>
            <a:r>
              <a:rPr lang="zh-CN" altLang="en-US" sz="2600" dirty="0" smtClean="0"/>
              <a:t>众多，负载大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7638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情景</a:t>
            </a:r>
            <a:r>
              <a:rPr lang="en-US" altLang="zh-CN" sz="5400" dirty="0" smtClean="0"/>
              <a:t>2</a:t>
            </a:r>
            <a:r>
              <a:rPr lang="zh-CN" altLang="en-US" sz="5400" dirty="0" smtClean="0"/>
              <a:t>：众包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 smtClean="0"/>
              <a:t>基于指纹算法的</a:t>
            </a:r>
            <a:r>
              <a:rPr lang="en-US" altLang="zh-CN" sz="3000" dirty="0" err="1" smtClean="0"/>
              <a:t>WiFi</a:t>
            </a:r>
            <a:r>
              <a:rPr lang="zh-CN" altLang="en-US" sz="3000" dirty="0" smtClean="0"/>
              <a:t>定位</a:t>
            </a:r>
            <a:endParaRPr lang="en-US" altLang="zh-CN" sz="3000" dirty="0" smtClean="0"/>
          </a:p>
          <a:p>
            <a:pPr lvl="1"/>
            <a:r>
              <a:rPr lang="zh-CN" altLang="en-US" sz="2400" dirty="0" smtClean="0"/>
              <a:t>方便采集数据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数据的汇聚：用户上传位置、</a:t>
            </a:r>
            <a:r>
              <a:rPr lang="en-US" altLang="zh-CN" sz="2400" dirty="0" err="1" smtClean="0"/>
              <a:t>WiFi</a:t>
            </a:r>
            <a:r>
              <a:rPr lang="zh-CN" altLang="en-US" sz="2400" dirty="0" smtClean="0"/>
              <a:t>信号数据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用户可以在本地留存</a:t>
            </a:r>
            <a:r>
              <a:rPr lang="en-US" altLang="zh-CN" sz="2400" dirty="0" err="1" smtClean="0"/>
              <a:t>WiFi</a:t>
            </a:r>
            <a:r>
              <a:rPr lang="zh-CN" altLang="en-US" sz="2400" dirty="0" smtClean="0"/>
              <a:t>信号地图副本</a:t>
            </a:r>
            <a:endParaRPr lang="en-US" altLang="zh-CN" sz="2400" dirty="0" smtClean="0"/>
          </a:p>
          <a:p>
            <a:r>
              <a:rPr lang="zh-CN" altLang="en-US" sz="3000" dirty="0"/>
              <a:t>网格</a:t>
            </a:r>
            <a:r>
              <a:rPr lang="zh-CN" altLang="en-US" sz="3000" dirty="0" smtClean="0"/>
              <a:t>计算</a:t>
            </a:r>
            <a:r>
              <a:rPr lang="en-US" altLang="zh-CN" sz="3000" dirty="0" smtClean="0"/>
              <a:t>(Grid Computing)</a:t>
            </a:r>
          </a:p>
          <a:p>
            <a:pPr lvl="1"/>
            <a:r>
              <a:rPr lang="zh-CN" altLang="en-US" sz="2400" dirty="0" smtClean="0"/>
              <a:t>数据分发：服务端给</a:t>
            </a:r>
            <a:r>
              <a:rPr lang="en-US" altLang="zh-CN" sz="2400" dirty="0" smtClean="0"/>
              <a:t>PC</a:t>
            </a:r>
            <a:r>
              <a:rPr lang="zh-CN" altLang="en-US" sz="2400" dirty="0" smtClean="0"/>
              <a:t>机发放任务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数据汇聚：各</a:t>
            </a:r>
            <a:r>
              <a:rPr lang="en-US" altLang="zh-CN" sz="2400" dirty="0"/>
              <a:t>PC</a:t>
            </a:r>
            <a:r>
              <a:rPr lang="zh-CN" altLang="en-US" sz="2400" dirty="0"/>
              <a:t>机将计算结果</a:t>
            </a:r>
            <a:r>
              <a:rPr lang="zh-CN" altLang="en-US" sz="2400" dirty="0" smtClean="0"/>
              <a:t>返回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数据处理：在服务端整合得到结果</a:t>
            </a:r>
            <a:endParaRPr lang="zh-CN" altLang="en-US" sz="2400" dirty="0"/>
          </a:p>
          <a:p>
            <a:endParaRPr lang="en-US" altLang="zh-CN" sz="3000" dirty="0" smtClean="0"/>
          </a:p>
          <a:p>
            <a:pPr lvl="0">
              <a:buClr>
                <a:srgbClr val="A53010"/>
              </a:buClr>
            </a:pPr>
            <a:endParaRPr lang="en-US" altLang="zh-C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有序数据共享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1822839"/>
            <a:ext cx="4091940" cy="380070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在数据共享的情景中，存在有序的数据的共享、同步问题。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游戏内的排队问题</a:t>
            </a:r>
            <a:endParaRPr lang="en-US" altLang="zh-CN" sz="2600" dirty="0" smtClean="0"/>
          </a:p>
          <a:p>
            <a:pPr lvl="2"/>
            <a:r>
              <a:rPr lang="zh-CN" altLang="en-US" sz="2200" dirty="0" smtClean="0"/>
              <a:t>登陆排队</a:t>
            </a:r>
            <a:endParaRPr lang="en-US" altLang="zh-CN" sz="2200" dirty="0" smtClean="0"/>
          </a:p>
          <a:p>
            <a:pPr lvl="2"/>
            <a:r>
              <a:rPr lang="zh-CN" altLang="en-US" sz="2200" dirty="0" smtClean="0"/>
              <a:t>匹配开战排队</a:t>
            </a:r>
            <a:endParaRPr lang="en-US" altLang="zh-CN" sz="2200" dirty="0" smtClean="0"/>
          </a:p>
          <a:p>
            <a:pPr lvl="1"/>
            <a:r>
              <a:rPr lang="zh-CN" altLang="en-US" sz="2600" dirty="0" smtClean="0"/>
              <a:t>开机速度排名</a:t>
            </a:r>
            <a:endParaRPr lang="en-US" altLang="zh-CN" sz="2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96" y="1843211"/>
            <a:ext cx="3356006" cy="15652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96" y="3599817"/>
            <a:ext cx="3356006" cy="20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研究内容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14389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RPQ</a:t>
            </a:r>
            <a:r>
              <a:rPr lang="zh-CN" altLang="en-US" sz="3200" dirty="0" smtClean="0"/>
              <a:t>：</a:t>
            </a:r>
            <a:r>
              <a:rPr lang="en-US" altLang="zh-CN" sz="3200" dirty="0" smtClean="0"/>
              <a:t>Replicated Priority Queue</a:t>
            </a:r>
          </a:p>
          <a:p>
            <a:pPr lvl="1"/>
            <a:r>
              <a:rPr lang="zh-CN" altLang="en-US" sz="2600" dirty="0" smtClean="0"/>
              <a:t>实现：堆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基于</a:t>
            </a:r>
            <a:r>
              <a:rPr lang="zh-CN" altLang="en-US" sz="2600" dirty="0" smtClean="0"/>
              <a:t>云的移动计算场景</a:t>
            </a:r>
            <a:endParaRPr lang="en-US" altLang="zh-CN" sz="2600" dirty="0" smtClean="0"/>
          </a:p>
          <a:p>
            <a:pPr lvl="1"/>
            <a:r>
              <a:rPr lang="zh-CN" altLang="en-US" sz="2600" dirty="0"/>
              <a:t>数据共享</a:t>
            </a:r>
            <a:r>
              <a:rPr lang="zh-CN" altLang="en-US" sz="2600" dirty="0" smtClean="0"/>
              <a:t>服务</a:t>
            </a:r>
            <a:endParaRPr lang="en-US" altLang="zh-CN" sz="2600" dirty="0" smtClean="0"/>
          </a:p>
          <a:p>
            <a:r>
              <a:rPr lang="zh-CN" altLang="en-US" sz="3200" dirty="0" smtClean="0"/>
              <a:t>具体工作：</a:t>
            </a:r>
            <a:endParaRPr lang="en-US" altLang="zh-CN" sz="3200" dirty="0" smtClean="0"/>
          </a:p>
          <a:p>
            <a:pPr lvl="1"/>
            <a:r>
              <a:rPr lang="zh-CN" altLang="en-US" sz="2600" dirty="0" smtClean="0"/>
              <a:t>描述、形式化定义问题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描述</a:t>
            </a:r>
            <a:r>
              <a:rPr lang="en-US" altLang="zh-CN" sz="2600" dirty="0" smtClean="0"/>
              <a:t>RPQ</a:t>
            </a:r>
            <a:r>
              <a:rPr lang="zh-CN" altLang="en-US" sz="2600" dirty="0" smtClean="0"/>
              <a:t>的</a:t>
            </a:r>
            <a:r>
              <a:rPr lang="zh-CN" altLang="en-US" sz="2600" dirty="0" smtClean="0"/>
              <a:t>模型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具体算法设计与分析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实现和实验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4173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毕设计划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Step1</a:t>
            </a:r>
            <a:r>
              <a:rPr lang="zh-CN" altLang="en-US" sz="2800" dirty="0" smtClean="0"/>
              <a:t>，补充需要的背景知识。</a:t>
            </a:r>
            <a:endParaRPr lang="en-US" altLang="zh-CN" sz="2800" dirty="0" smtClean="0"/>
          </a:p>
          <a:p>
            <a:r>
              <a:rPr lang="en-US" altLang="zh-CN" sz="2800" dirty="0" smtClean="0"/>
              <a:t>Step2</a:t>
            </a:r>
            <a:r>
              <a:rPr lang="zh-CN" altLang="en-US" sz="2800" dirty="0" smtClean="0"/>
              <a:t>，完成问题定义，模型描述。</a:t>
            </a:r>
            <a:endParaRPr lang="en-US" altLang="zh-CN" sz="2800" dirty="0" smtClean="0"/>
          </a:p>
          <a:p>
            <a:r>
              <a:rPr lang="en-US" altLang="zh-CN" sz="2800" dirty="0" smtClean="0"/>
              <a:t>Step3</a:t>
            </a:r>
            <a:r>
              <a:rPr lang="zh-CN" altLang="en-US" sz="2800" dirty="0" smtClean="0"/>
              <a:t>，设计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种操作的分布式算法。</a:t>
            </a:r>
            <a:endParaRPr lang="en-US" altLang="zh-CN" sz="2800" dirty="0" smtClean="0"/>
          </a:p>
          <a:p>
            <a:r>
              <a:rPr lang="en-US" altLang="zh-CN" sz="2800" dirty="0" smtClean="0"/>
              <a:t>Step4</a:t>
            </a:r>
            <a:r>
              <a:rPr lang="zh-CN" altLang="en-US" sz="2800" dirty="0" smtClean="0"/>
              <a:t>，对算法进行理论分析。</a:t>
            </a:r>
            <a:endParaRPr lang="en-US" altLang="zh-CN" sz="2800" dirty="0" smtClean="0"/>
          </a:p>
          <a:p>
            <a:r>
              <a:rPr lang="en-US" altLang="zh-CN" sz="2800" dirty="0" smtClean="0"/>
              <a:t>Step5</a:t>
            </a:r>
            <a:r>
              <a:rPr lang="zh-CN" altLang="en-US" sz="2800" dirty="0" smtClean="0"/>
              <a:t>，编码实验。（中期报告前）</a:t>
            </a:r>
            <a:endParaRPr lang="en-US" altLang="zh-CN" sz="2800" dirty="0" smtClean="0"/>
          </a:p>
          <a:p>
            <a:r>
              <a:rPr lang="en-US" altLang="zh-CN" sz="2800" dirty="0" smtClean="0"/>
              <a:t>Step6</a:t>
            </a:r>
            <a:r>
              <a:rPr lang="zh-CN" altLang="en-US" sz="2800" dirty="0" smtClean="0"/>
              <a:t>，毕业论文。</a:t>
            </a:r>
            <a:endParaRPr lang="en-US" altLang="zh-CN" sz="2800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6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414</TotalTime>
  <Words>370</Words>
  <Application>Microsoft Office PowerPoint</Application>
  <PresentationFormat>全屏显示(4:3)</PresentationFormat>
  <Paragraphs>82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Wingdings</vt:lpstr>
      <vt:lpstr>Wingdings 2</vt:lpstr>
      <vt:lpstr>HDOfficeLightV0</vt:lpstr>
      <vt:lpstr>回顾</vt:lpstr>
      <vt:lpstr>基于云的移动计算中数据共享技术研究</vt:lpstr>
      <vt:lpstr>提纲</vt:lpstr>
      <vt:lpstr>基于云的移动计算</vt:lpstr>
      <vt:lpstr>数据共享问题</vt:lpstr>
      <vt:lpstr>情景1：游戏</vt:lpstr>
      <vt:lpstr>情景2：众包</vt:lpstr>
      <vt:lpstr>有序数据共享</vt:lpstr>
      <vt:lpstr>研究内容</vt:lpstr>
      <vt:lpstr>毕设计划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基于云的移动计算数据共享研究</dc:title>
  <dc:creator>admin</dc:creator>
  <cp:lastModifiedBy>admin</cp:lastModifiedBy>
  <cp:revision>59</cp:revision>
  <dcterms:created xsi:type="dcterms:W3CDTF">2015-10-28T13:03:02Z</dcterms:created>
  <dcterms:modified xsi:type="dcterms:W3CDTF">2015-11-03T02:38:35Z</dcterms:modified>
</cp:coreProperties>
</file>